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261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990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12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53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98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43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873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73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43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110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67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08439-6366-4D71-8A31-D62F8DF13395}" type="datetimeFigureOut">
              <a:rPr lang="cs-CZ" smtClean="0"/>
              <a:t>1.9.2017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C9A26-A4FC-44D1-8BC9-8235A1008B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81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Aranka\final s textem\00_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9261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3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Aranka\final  bez textu\09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99811" cy="694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Aranka\final  bez textu\10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37" y="0"/>
            <a:ext cx="9270937" cy="666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Aranka\final  bez textu\11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6566"/>
            <a:ext cx="9715252" cy="698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Aranka\final  bez textu\12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829"/>
            <a:ext cx="9582459" cy="689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Aranka\final  bez textu\13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359" y="0"/>
            <a:ext cx="9335591" cy="66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Aranka\final  bez textu\14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7199"/>
            <a:ext cx="9571236" cy="688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Aranka\final  bez textu\15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99"/>
            <a:ext cx="9571236" cy="688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Aranka\final  bez textu\16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30799"/>
            <a:ext cx="9715252" cy="698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Aranka\final  bez textu\17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659119" cy="69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Aranka\final  bez textu\18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869"/>
            <a:ext cx="9958263" cy="714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Aranka\final  bez textu\01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2600"/>
            <a:ext cx="10299253" cy="740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8000" dirty="0" smtClean="0">
                <a:solidFill>
                  <a:srgbClr val="FF0000"/>
                </a:solidFill>
              </a:rPr>
              <a:t>Jak to s Arankou dopadlo?</a:t>
            </a:r>
            <a:endParaRPr lang="cs-CZ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74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Aranka\final  bez textu\02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43080" cy="686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Aranka\final  bez textu\03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859268" cy="709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Aranka\final  bez textu\04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2374"/>
            <a:ext cx="10110788" cy="72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Aranka\final  bez textu\05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-22494"/>
            <a:ext cx="10391899" cy="743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Aranka\final  bez textu\06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200" y="-554038"/>
            <a:ext cx="11075988" cy="79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Aranka\final  bez textu\07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25" y="-560388"/>
            <a:ext cx="11145838" cy="798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Aranka\final  bez textu\08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887843" cy="71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</Words>
  <Application>Microsoft Office PowerPoint</Application>
  <PresentationFormat>Předvádění na obrazovce (4:3)</PresentationFormat>
  <Paragraphs>1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to s Arankou dopadlo?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Ing. Olga Ondráčková</dc:creator>
  <cp:lastModifiedBy>Ing. Olga Ondráčková</cp:lastModifiedBy>
  <cp:revision>2</cp:revision>
  <dcterms:created xsi:type="dcterms:W3CDTF">2017-09-01T16:29:41Z</dcterms:created>
  <dcterms:modified xsi:type="dcterms:W3CDTF">2017-09-01T16:45:37Z</dcterms:modified>
</cp:coreProperties>
</file>